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2" r:id="rId87"/>
    <p:sldId id="341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6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046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58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1315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923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386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03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097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6687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778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144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711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D23FE-31B9-4357-BD7C-16E2C27F9B4E}" type="datetimeFigureOut">
              <a:rPr lang="es-PE" smtClean="0"/>
              <a:t>26/10/2023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9E44D-3891-4DE9-A893-AEFF6EA406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575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81" y="4735077"/>
            <a:ext cx="9936975" cy="19052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139" y="1911379"/>
            <a:ext cx="3535656" cy="28236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08" y="6170"/>
            <a:ext cx="9889768" cy="11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14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893"/>
            <a:ext cx="11920820" cy="25084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9371"/>
            <a:ext cx="11876427" cy="93235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4598126" y="1580606"/>
            <a:ext cx="354003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3683726" y="2090057"/>
            <a:ext cx="300445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0952575" y="2076994"/>
            <a:ext cx="62624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683726" y="2573383"/>
            <a:ext cx="7145383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70709" y="3113724"/>
            <a:ext cx="3200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8856617" y="3056709"/>
            <a:ext cx="3019810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313509" y="3641003"/>
            <a:ext cx="4781005" cy="204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6368143" y="4145548"/>
            <a:ext cx="521067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222069" y="4611726"/>
            <a:ext cx="21488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4867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3" y="161244"/>
            <a:ext cx="11016066" cy="6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73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3" y="302077"/>
            <a:ext cx="11104038" cy="55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65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5" y="1306245"/>
            <a:ext cx="11925763" cy="10981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8" y="2404382"/>
            <a:ext cx="11837910" cy="34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02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284389"/>
            <a:ext cx="11840379" cy="49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63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2" y="362630"/>
            <a:ext cx="11673785" cy="429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167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2" y="351064"/>
            <a:ext cx="11439160" cy="24756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2" y="2979965"/>
            <a:ext cx="11439160" cy="20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35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9" y="87086"/>
            <a:ext cx="1137099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763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0" y="391886"/>
            <a:ext cx="10401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960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15"/>
            <a:ext cx="11616356" cy="36206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4" y="4078515"/>
            <a:ext cx="11573253" cy="15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56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44" y="136223"/>
            <a:ext cx="10105346" cy="65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7" y="940252"/>
            <a:ext cx="11722461" cy="493803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297680" y="1907177"/>
            <a:ext cx="12409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6740434" y="1907177"/>
            <a:ext cx="50422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718457" y="2338251"/>
            <a:ext cx="1828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593977" y="1358537"/>
            <a:ext cx="1188720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18457" y="1907177"/>
            <a:ext cx="9274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1606731" y="5316583"/>
            <a:ext cx="9666515" cy="522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718457" y="5878285"/>
            <a:ext cx="397110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7" y="86747"/>
            <a:ext cx="1181515" cy="12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08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9" y="402091"/>
            <a:ext cx="11757646" cy="52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1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58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9" y="1315130"/>
            <a:ext cx="11413047" cy="28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20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96" y="387805"/>
            <a:ext cx="11071423" cy="51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92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4" y="1147762"/>
            <a:ext cx="11833734" cy="34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3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5" y="608919"/>
            <a:ext cx="11884873" cy="49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75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60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69" y="332660"/>
            <a:ext cx="9433832" cy="6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33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60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49" y="1023257"/>
            <a:ext cx="11772899" cy="44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843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60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02" y="342219"/>
            <a:ext cx="10827826" cy="32361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3578355"/>
            <a:ext cx="11214536" cy="24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424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61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329973"/>
            <a:ext cx="11847561" cy="55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3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7" y="1738994"/>
            <a:ext cx="11846611" cy="309426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H="1">
            <a:off x="4206240" y="2194560"/>
            <a:ext cx="7511143" cy="653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378823" y="2690949"/>
            <a:ext cx="4062548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895806" y="2704011"/>
            <a:ext cx="29391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378823" y="3161211"/>
            <a:ext cx="9888583" cy="65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681" y="4991645"/>
            <a:ext cx="1628775" cy="1485900"/>
          </a:xfrm>
          <a:prstGeom prst="rect">
            <a:avLst/>
          </a:prstGeom>
        </p:spPr>
      </p:pic>
      <p:cxnSp>
        <p:nvCxnSpPr>
          <p:cNvPr id="16" name="Conector recto 15"/>
          <p:cNvCxnSpPr/>
          <p:nvPr/>
        </p:nvCxnSpPr>
        <p:spPr>
          <a:xfrm flipV="1">
            <a:off x="1619794" y="3709851"/>
            <a:ext cx="10215155" cy="39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378823" y="4297137"/>
            <a:ext cx="102935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2155371" y="4702629"/>
            <a:ext cx="9562012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7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340397"/>
            <a:ext cx="10501312" cy="584268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H="1">
            <a:off x="731520" y="1149531"/>
            <a:ext cx="28607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2351314" y="1580606"/>
            <a:ext cx="8347166" cy="391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384663" y="2076994"/>
            <a:ext cx="7576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351314" y="2037806"/>
            <a:ext cx="8477795" cy="522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731520" y="2560320"/>
            <a:ext cx="2599509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207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6" y="2099854"/>
            <a:ext cx="11505283" cy="39569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82" y="124505"/>
            <a:ext cx="2115366" cy="2128754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8569234" y="2612571"/>
            <a:ext cx="3009585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352016" y="3108960"/>
            <a:ext cx="5016818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447211" y="4078332"/>
            <a:ext cx="45328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997234" y="4585063"/>
            <a:ext cx="758158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535577" y="5097372"/>
            <a:ext cx="68188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9666514" y="5107577"/>
            <a:ext cx="191230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35577" y="5541373"/>
            <a:ext cx="112079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535577" y="6183086"/>
            <a:ext cx="30697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69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8" y="2407783"/>
            <a:ext cx="11443721" cy="194650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371600" y="2899954"/>
            <a:ext cx="10019211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365760" y="3331029"/>
            <a:ext cx="4728754" cy="261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503920" y="3331029"/>
            <a:ext cx="20116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65760" y="3892731"/>
            <a:ext cx="39449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676503" y="4354285"/>
            <a:ext cx="34485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94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3" y="386443"/>
            <a:ext cx="10472057" cy="44660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3" y="4852467"/>
            <a:ext cx="10279556" cy="88550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1476103" y="744583"/>
            <a:ext cx="2704011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9575074" y="718457"/>
            <a:ext cx="10189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9653451" y="1162594"/>
            <a:ext cx="914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827417" y="1606731"/>
            <a:ext cx="574765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593669" y="2090057"/>
            <a:ext cx="8974182" cy="39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627017" y="2534194"/>
            <a:ext cx="4480560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939143" y="3853543"/>
            <a:ext cx="556477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4519749" y="4284617"/>
            <a:ext cx="414092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4519749" y="4728754"/>
            <a:ext cx="428461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9144000" y="4741817"/>
            <a:ext cx="16019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endCxn id="5" idx="3"/>
          </p:cNvCxnSpPr>
          <p:nvPr/>
        </p:nvCxnSpPr>
        <p:spPr>
          <a:xfrm flipV="1">
            <a:off x="627017" y="5295220"/>
            <a:ext cx="10118902" cy="213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627017" y="5737972"/>
            <a:ext cx="9666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170" y="448219"/>
            <a:ext cx="11525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4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167"/>
            <a:ext cx="11695872" cy="49815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463040" y="1841863"/>
            <a:ext cx="9940834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326571" y="2299063"/>
            <a:ext cx="22468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8412480" y="2795451"/>
            <a:ext cx="3161211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326571" y="3331029"/>
            <a:ext cx="11077303" cy="653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26571" y="3853543"/>
            <a:ext cx="2129246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978331" y="4323806"/>
            <a:ext cx="859536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09006" y="4872446"/>
            <a:ext cx="1136468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09006" y="5353594"/>
            <a:ext cx="1136468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209005" y="5834742"/>
            <a:ext cx="6714309" cy="152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2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8" y="306841"/>
            <a:ext cx="9313409" cy="51283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8" y="5556330"/>
            <a:ext cx="9159043" cy="857588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162594" y="679269"/>
            <a:ext cx="62832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83326" y="1045029"/>
            <a:ext cx="3657600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4376057" y="1058091"/>
            <a:ext cx="50272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483326" y="1436914"/>
            <a:ext cx="679268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532811" y="1841863"/>
            <a:ext cx="2312126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483326" y="2246811"/>
            <a:ext cx="3252651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965269" y="2599509"/>
            <a:ext cx="28215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 flipV="1">
            <a:off x="6570617" y="2965269"/>
            <a:ext cx="2299063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8059783" y="3435531"/>
            <a:ext cx="13435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483326" y="3801291"/>
            <a:ext cx="500307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2377440" y="4990011"/>
            <a:ext cx="7025851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87829" y="5435219"/>
            <a:ext cx="8281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102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82" y="2540454"/>
            <a:ext cx="10862437" cy="172674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3448594" y="2926080"/>
            <a:ext cx="582603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2037806" y="3357154"/>
            <a:ext cx="6296297" cy="522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426926" y="3879670"/>
            <a:ext cx="4937760" cy="261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875211" y="4267200"/>
            <a:ext cx="28346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03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081"/>
            <a:ext cx="12014248" cy="392566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20</a:t>
            </a:r>
            <a:endParaRPr lang="es-PE" sz="2400" dirty="0"/>
          </a:p>
        </p:txBody>
      </p:sp>
      <p:cxnSp>
        <p:nvCxnSpPr>
          <p:cNvPr id="5" name="Conector recto 4"/>
          <p:cNvCxnSpPr/>
          <p:nvPr/>
        </p:nvCxnSpPr>
        <p:spPr>
          <a:xfrm>
            <a:off x="604684" y="2610465"/>
            <a:ext cx="110317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604684" y="3067665"/>
            <a:ext cx="5206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0102645" y="3583858"/>
            <a:ext cx="15338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12955" y="4075471"/>
            <a:ext cx="11223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12955" y="4576916"/>
            <a:ext cx="11223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12955" y="5072742"/>
            <a:ext cx="77281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343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964065"/>
            <a:ext cx="11417730" cy="4696507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618411" y="4258491"/>
            <a:ext cx="35922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9269" y="4728754"/>
            <a:ext cx="811203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795451" y="5238206"/>
            <a:ext cx="88174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79269" y="5760720"/>
            <a:ext cx="17242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61211" y="3291840"/>
            <a:ext cx="756339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5068389" y="2834640"/>
            <a:ext cx="2612571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928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6" y="1438955"/>
            <a:ext cx="11643914" cy="295887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583680" y="1933303"/>
            <a:ext cx="50030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9269" y="2429691"/>
            <a:ext cx="6361611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70" y="4263385"/>
            <a:ext cx="3503296" cy="2239063"/>
          </a:xfrm>
          <a:prstGeom prst="rect">
            <a:avLst/>
          </a:prstGeom>
        </p:spPr>
      </p:pic>
      <p:cxnSp>
        <p:nvCxnSpPr>
          <p:cNvPr id="10" name="Conector recto 9"/>
          <p:cNvCxnSpPr/>
          <p:nvPr/>
        </p:nvCxnSpPr>
        <p:spPr>
          <a:xfrm>
            <a:off x="679269" y="2918392"/>
            <a:ext cx="74980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593669" y="3422469"/>
            <a:ext cx="91178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56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6" y="246969"/>
            <a:ext cx="10090377" cy="5167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27" y="5407502"/>
            <a:ext cx="10015216" cy="901933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1332411" y="627017"/>
            <a:ext cx="8921932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316366" y="1081119"/>
            <a:ext cx="141114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011680" y="1094182"/>
            <a:ext cx="82426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91527" y="1515291"/>
            <a:ext cx="98628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535577" y="1972491"/>
            <a:ext cx="893499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574766" y="3644537"/>
            <a:ext cx="5695405" cy="522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535577" y="4101737"/>
            <a:ext cx="6113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014754" y="3670663"/>
            <a:ext cx="3239589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02" y="2635665"/>
            <a:ext cx="1277575" cy="2069995"/>
          </a:xfrm>
          <a:prstGeom prst="rect">
            <a:avLst/>
          </a:prstGeom>
        </p:spPr>
      </p:pic>
      <p:cxnSp>
        <p:nvCxnSpPr>
          <p:cNvPr id="24" name="Conector recto 23"/>
          <p:cNvCxnSpPr/>
          <p:nvPr/>
        </p:nvCxnSpPr>
        <p:spPr>
          <a:xfrm>
            <a:off x="7132320" y="4101737"/>
            <a:ext cx="30305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535577" y="4545874"/>
            <a:ext cx="683187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679269" y="4966462"/>
            <a:ext cx="9157062" cy="360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4572000" y="5414294"/>
            <a:ext cx="24427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9209314" y="5407502"/>
            <a:ext cx="10450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74766" y="5858468"/>
            <a:ext cx="49508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1606731" y="6309435"/>
            <a:ext cx="14238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64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692605"/>
            <a:ext cx="11420855" cy="509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6" y="984476"/>
            <a:ext cx="11860502" cy="44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9" y="444953"/>
            <a:ext cx="11469944" cy="2966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53" y="3320823"/>
            <a:ext cx="11135666" cy="2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2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7" y="857929"/>
            <a:ext cx="11909581" cy="49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94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9" y="1818594"/>
            <a:ext cx="11644434" cy="29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1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3849"/>
            <a:ext cx="11560629" cy="43999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1" y="4824787"/>
            <a:ext cx="11137351" cy="92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99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410"/>
            <a:ext cx="12176182" cy="24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3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20</a:t>
            </a:r>
            <a:endParaRPr lang="es-PE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80" y="370114"/>
            <a:ext cx="10966385" cy="35414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10" y="4126365"/>
            <a:ext cx="10684680" cy="1468892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392129" y="1135626"/>
            <a:ext cx="52504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5354" y="2585884"/>
            <a:ext cx="100239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3392129" y="2978331"/>
            <a:ext cx="37140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3082834" y="3461657"/>
            <a:ext cx="62309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>
            <a:off x="565354" y="4624251"/>
            <a:ext cx="5312932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146766" y="5068389"/>
            <a:ext cx="59966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565354" y="5595257"/>
            <a:ext cx="66453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396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606"/>
            <a:ext cx="10363200" cy="3994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1" y="4389149"/>
            <a:ext cx="10268989" cy="8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9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43" y="1416503"/>
            <a:ext cx="11557905" cy="34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48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1" y="1440315"/>
            <a:ext cx="12092869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17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9" y="482702"/>
            <a:ext cx="9218160" cy="61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12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4" y="1154566"/>
            <a:ext cx="11885876" cy="39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89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784" y="730703"/>
            <a:ext cx="5133975" cy="3524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33" y="4708751"/>
            <a:ext cx="50196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19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6" y="387123"/>
            <a:ext cx="11698079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8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6" y="391884"/>
            <a:ext cx="11042198" cy="55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04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4" y="425903"/>
            <a:ext cx="11236779" cy="570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4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3" y="885145"/>
            <a:ext cx="11885325" cy="44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21</a:t>
            </a:r>
            <a:endParaRPr lang="es-PE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03" y="478969"/>
            <a:ext cx="9082767" cy="593494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782389" y="796834"/>
            <a:ext cx="68057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84217" y="1136469"/>
            <a:ext cx="84777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058091" y="1502229"/>
            <a:ext cx="54080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347166" y="2246811"/>
            <a:ext cx="121484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84217" y="2625634"/>
            <a:ext cx="26125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682343" y="2625634"/>
            <a:ext cx="39057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058091" y="3017548"/>
            <a:ext cx="8503920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084217" y="3389840"/>
            <a:ext cx="25211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782389" y="3801291"/>
            <a:ext cx="68057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175657" y="4153989"/>
            <a:ext cx="36967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8699863" y="4153989"/>
            <a:ext cx="8882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175657" y="4506686"/>
            <a:ext cx="39449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1084217" y="4872446"/>
            <a:ext cx="80597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789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79" y="184124"/>
            <a:ext cx="7749949" cy="51152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8" y="5299371"/>
            <a:ext cx="7567762" cy="13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0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9" y="949778"/>
            <a:ext cx="11879039" cy="501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6" y="1985962"/>
            <a:ext cx="11516312" cy="29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5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5" y="1445758"/>
            <a:ext cx="11488207" cy="34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010" y="404186"/>
            <a:ext cx="7564212" cy="53851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67" y="5789350"/>
            <a:ext cx="7439299" cy="6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2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" y="1993447"/>
            <a:ext cx="11577437" cy="24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2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20" y="436185"/>
            <a:ext cx="9161009" cy="62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7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5" y="1141639"/>
            <a:ext cx="11755533" cy="9940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5" y="2135673"/>
            <a:ext cx="11647482" cy="9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48" y="1252537"/>
            <a:ext cx="11437752" cy="42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80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2" y="1885269"/>
            <a:ext cx="11539892" cy="259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0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21</a:t>
            </a:r>
            <a:endParaRPr lang="es-PE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7" y="1211035"/>
            <a:ext cx="11322432" cy="471079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107577" y="1645920"/>
            <a:ext cx="61917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09451" y="2050869"/>
            <a:ext cx="107768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83326" y="2495006"/>
            <a:ext cx="36706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667897" y="2495006"/>
            <a:ext cx="29130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3435531" y="3004457"/>
            <a:ext cx="38012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965269" y="4898571"/>
            <a:ext cx="5499462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449977" y="5342709"/>
            <a:ext cx="42846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8464731" y="3958046"/>
            <a:ext cx="28215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509451" y="4441371"/>
            <a:ext cx="76156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96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678995"/>
            <a:ext cx="11397925" cy="48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8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2113870"/>
            <a:ext cx="5238750" cy="714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269796"/>
            <a:ext cx="51435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5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6" y="1343025"/>
            <a:ext cx="11518372" cy="388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63" y="325210"/>
            <a:ext cx="10389439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6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1" y="327931"/>
            <a:ext cx="11819244" cy="2141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4" y="2468940"/>
            <a:ext cx="11557078" cy="15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90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5" y="832757"/>
            <a:ext cx="11887223" cy="535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3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5" y="49107"/>
            <a:ext cx="11681585" cy="4499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94" y="4548524"/>
            <a:ext cx="11463439" cy="16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39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5" y="359228"/>
            <a:ext cx="11300652" cy="20315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5" y="2390806"/>
            <a:ext cx="11448784" cy="37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1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455838"/>
            <a:ext cx="10751649" cy="18242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76" y="2462213"/>
            <a:ext cx="10479947" cy="26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83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3" y="264659"/>
            <a:ext cx="9147761" cy="15901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33" y="1908431"/>
            <a:ext cx="9079367" cy="42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5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21</a:t>
            </a:r>
            <a:endParaRPr lang="es-PE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3" y="2446562"/>
            <a:ext cx="11748765" cy="201657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113417" y="2899954"/>
            <a:ext cx="57084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418011" y="3422469"/>
            <a:ext cx="15806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7262949" y="3879669"/>
            <a:ext cx="22729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33" y="112937"/>
            <a:ext cx="1790700" cy="2333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74" y="4780187"/>
            <a:ext cx="26574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7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95" y="1182460"/>
            <a:ext cx="11231024" cy="421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04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312283"/>
            <a:ext cx="10247716" cy="22235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586718"/>
            <a:ext cx="10402398" cy="359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91" y="281792"/>
            <a:ext cx="8796338" cy="63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6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07509"/>
            <a:ext cx="11413120" cy="48883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04" y="5095849"/>
            <a:ext cx="11182340" cy="10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41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7" y="802141"/>
            <a:ext cx="12052483" cy="50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94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6" y="257174"/>
            <a:ext cx="10581595" cy="6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5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9" y="129686"/>
            <a:ext cx="10525125" cy="62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54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082"/>
            <a:ext cx="11731012" cy="49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88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2" y="1023257"/>
            <a:ext cx="11981718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30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9" y="1093334"/>
            <a:ext cx="11824399" cy="445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21</a:t>
            </a:r>
            <a:endParaRPr lang="es-PE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441551"/>
            <a:ext cx="10567990" cy="19018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42" y="2343397"/>
            <a:ext cx="10391530" cy="323509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918857" y="796834"/>
            <a:ext cx="1541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737360" y="1254034"/>
            <a:ext cx="64399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86659" y="1724297"/>
            <a:ext cx="43706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2772006" y="2834640"/>
            <a:ext cx="1381983" cy="87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86659" y="5081451"/>
            <a:ext cx="23655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54" y="5553433"/>
            <a:ext cx="2105025" cy="1114425"/>
          </a:xfrm>
          <a:prstGeom prst="rect">
            <a:avLst/>
          </a:prstGeom>
        </p:spPr>
      </p:pic>
      <p:cxnSp>
        <p:nvCxnSpPr>
          <p:cNvPr id="18" name="Conector recto 17"/>
          <p:cNvCxnSpPr/>
          <p:nvPr/>
        </p:nvCxnSpPr>
        <p:spPr>
          <a:xfrm>
            <a:off x="7062379" y="1724297"/>
            <a:ext cx="21861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1069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7" y="609600"/>
            <a:ext cx="11413352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45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9" y="307522"/>
            <a:ext cx="9362426" cy="1985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2" y="2292972"/>
            <a:ext cx="9139919" cy="43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99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63310"/>
            <a:ext cx="10191070" cy="63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6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" y="391884"/>
            <a:ext cx="11490085" cy="1013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9" y="1596797"/>
            <a:ext cx="11384481" cy="378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08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12" y="1452562"/>
            <a:ext cx="11790936" cy="34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9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35" y="1112383"/>
            <a:ext cx="11681913" cy="42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853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9" y="1496785"/>
            <a:ext cx="11728799" cy="28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69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4" y="169409"/>
            <a:ext cx="9683525" cy="65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65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7" y="176212"/>
            <a:ext cx="11169973" cy="6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76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4" y="297995"/>
            <a:ext cx="11215909" cy="24019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4" y="2699950"/>
            <a:ext cx="10991998" cy="376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4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5" y="2211841"/>
            <a:ext cx="11166814" cy="190295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H="1">
            <a:off x="1567543" y="2638697"/>
            <a:ext cx="917012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696789" y="3082834"/>
            <a:ext cx="43629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978331" y="4114800"/>
            <a:ext cx="24950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71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49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08" y="372921"/>
            <a:ext cx="8090806" cy="62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74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</a:t>
            </a:r>
            <a:r>
              <a:rPr lang="es-PE" sz="2400" smtClean="0"/>
              <a:t>. 49</a:t>
            </a:r>
            <a:endParaRPr lang="es-PE" sz="24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206"/>
            <a:ext cx="11691257" cy="23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4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54" y="354626"/>
            <a:ext cx="9912804" cy="62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384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2" y="1371600"/>
            <a:ext cx="11422577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76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8" y="177573"/>
            <a:ext cx="10012613" cy="58453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18" y="6054349"/>
            <a:ext cx="10067932" cy="7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9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5" y="600755"/>
            <a:ext cx="11898253" cy="5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2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55" y="435744"/>
            <a:ext cx="10656935" cy="57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182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59" y="2148568"/>
            <a:ext cx="11700389" cy="25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45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5" y="965427"/>
            <a:ext cx="11610550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65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7" y="1147762"/>
            <a:ext cx="11448552" cy="34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9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22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8" y="391885"/>
            <a:ext cx="11161539" cy="552994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101737" y="783771"/>
            <a:ext cx="70416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679269" y="1240971"/>
            <a:ext cx="27170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831874" y="1698171"/>
            <a:ext cx="4311516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79269" y="2155371"/>
            <a:ext cx="5865222" cy="39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5146766" y="4493623"/>
            <a:ext cx="61395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79269" y="4985657"/>
            <a:ext cx="317427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79269" y="5447211"/>
            <a:ext cx="10607040" cy="39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79269" y="5921828"/>
            <a:ext cx="13585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3647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3" y="315686"/>
            <a:ext cx="1019460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3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7" y="333374"/>
            <a:ext cx="11509685" cy="15714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7" y="2150609"/>
            <a:ext cx="11424739" cy="23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59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321142" y="6396335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76" y="392472"/>
            <a:ext cx="11321143" cy="602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79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9" y="833438"/>
            <a:ext cx="11788229" cy="48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9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321"/>
            <a:ext cx="12098626" cy="40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383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0" y="100656"/>
            <a:ext cx="10916150" cy="60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524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9"/>
            <a:ext cx="11924350" cy="34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7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294"/>
            <a:ext cx="12129331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59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705"/>
            <a:ext cx="11431359" cy="43658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" y="4566556"/>
            <a:ext cx="11368084" cy="9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979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p. 55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1" y="1103538"/>
            <a:ext cx="11951227" cy="39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059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solidFill>
            <a:srgbClr val="FF0000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351</Words>
  <Application>Microsoft Office PowerPoint</Application>
  <PresentationFormat>Panorámica</PresentationFormat>
  <Paragraphs>117</Paragraphs>
  <Slides>118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118</vt:i4>
      </vt:variant>
    </vt:vector>
  </HeadingPairs>
  <TitlesOfParts>
    <vt:vector size="1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35</cp:revision>
  <dcterms:created xsi:type="dcterms:W3CDTF">2023-10-24T19:58:03Z</dcterms:created>
  <dcterms:modified xsi:type="dcterms:W3CDTF">2023-10-27T00:00:30Z</dcterms:modified>
</cp:coreProperties>
</file>